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4"/>
  </p:sldMasterIdLst>
  <p:notesMasterIdLst>
    <p:notesMasterId r:id="rId16"/>
  </p:notesMasterIdLst>
  <p:handoutMasterIdLst>
    <p:handoutMasterId r:id="rId17"/>
  </p:handoutMasterIdLst>
  <p:sldIdLst>
    <p:sldId id="306" r:id="rId5"/>
    <p:sldId id="307" r:id="rId6"/>
    <p:sldId id="308" r:id="rId7"/>
    <p:sldId id="294" r:id="rId8"/>
    <p:sldId id="315" r:id="rId9"/>
    <p:sldId id="313" r:id="rId10"/>
    <p:sldId id="314" r:id="rId11"/>
    <p:sldId id="316" r:id="rId12"/>
    <p:sldId id="317" r:id="rId13"/>
    <p:sldId id="311" r:id="rId14"/>
    <p:sldId id="312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92" userDrawn="1">
          <p15:clr>
            <a:srgbClr val="A4A3A4"/>
          </p15:clr>
        </p15:guide>
        <p15:guide id="2" pos="7056" userDrawn="1">
          <p15:clr>
            <a:srgbClr val="A4A3A4"/>
          </p15:clr>
        </p15:guide>
        <p15:guide id="3" orient="horz" pos="31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84967" autoAdjust="0"/>
  </p:normalViewPr>
  <p:slideViewPr>
    <p:cSldViewPr snapToGrid="0">
      <p:cViewPr varScale="1">
        <p:scale>
          <a:sx n="111" d="100"/>
          <a:sy n="111" d="100"/>
        </p:scale>
        <p:origin x="594" y="78"/>
      </p:cViewPr>
      <p:guideLst>
        <p:guide orient="horz" pos="1392"/>
        <p:guide pos="7056"/>
        <p:guide orient="horz" pos="316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082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0E99E25-5B65-D93A-3010-8B947D67E65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DAEB28A-33CC-6CF5-1214-F2C3205F67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888634-FBA9-41D6-8B35-EE3A7D816B7C}" type="datetimeFigureOut">
              <a:rPr lang="en-US" smtClean="0"/>
              <a:t>9/25/2023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D63414-6160-FF79-B3F6-CD615625C8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583E93F-BDEC-C5F7-2553-8324882C419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7C78D2-97D1-4B37-BDD1-08A09BD4CA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13595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A28068-AFBD-4979-B752-9EB6F90B1386}" type="datetimeFigureOut">
              <a:rPr lang="en-US" smtClean="0"/>
              <a:t>9/25/2023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5939589-3E79-4C82-AA4A-FE78234FAA5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9689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l">
              <a:defRPr sz="6000" b="1" i="0"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502823"/>
          </a:xfrm>
        </p:spPr>
        <p:txBody>
          <a:bodyPr anchor="ctr" anchorCtr="0">
            <a:noAutofit/>
          </a:bodyPr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1B787A8-0D67-4B7E-9B48-86BD906AB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1114050"/>
            <a:ext cx="0" cy="5735637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9780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25369"/>
            <a:ext cx="10515600" cy="132556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987825"/>
            <a:ext cx="4553712" cy="517249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84977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84848" y="1987825"/>
            <a:ext cx="4553712" cy="517249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84848" y="2584977"/>
            <a:ext cx="4553712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595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 Column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F057AE-3B3B-4261-B912-BF9EB9A58C3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15430"/>
            <a:ext cx="9486246" cy="132556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A2D237-A706-4712-90CA-B04517CBBE0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444752" y="1838739"/>
            <a:ext cx="2834640" cy="666336"/>
          </a:xfrm>
        </p:spPr>
        <p:txBody>
          <a:bodyPr anchor="ctr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E39CA1-2B6D-427E-9688-9093D5865C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444752" y="2564709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D53357-616B-47F4-944B-F979FE96635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983480" y="1838739"/>
            <a:ext cx="2834640" cy="666336"/>
          </a:xfrm>
        </p:spPr>
        <p:txBody>
          <a:bodyPr anchor="ctr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7EA593-3036-4FB5-94B4-D9431DF04871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4983480" y="2564709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2D693B15-7265-4478-9579-62FCD5222D0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31352" y="1838739"/>
            <a:ext cx="2834640" cy="666336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7" name="Content Placeholder 5">
            <a:extLst>
              <a:ext uri="{FF2B5EF4-FFF2-40B4-BE49-F238E27FC236}">
                <a16:creationId xmlns:a16="http://schemas.microsoft.com/office/drawing/2014/main" id="{48F9E92F-BB16-4896-A47F-6497C3D705B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8531352" y="2564709"/>
            <a:ext cx="2834640" cy="368458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60F34ED-DA60-4CC2-B735-B0EC5D9FE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Graphic 15">
            <a:extLst>
              <a:ext uri="{FF2B5EF4-FFF2-40B4-BE49-F238E27FC236}">
                <a16:creationId xmlns:a16="http://schemas.microsoft.com/office/drawing/2014/main" id="{A9475260-301F-4744-B1DA-7B00F6FB43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6">
            <a:extLst>
              <a:ext uri="{FF2B5EF4-FFF2-40B4-BE49-F238E27FC236}">
                <a16:creationId xmlns:a16="http://schemas.microsoft.com/office/drawing/2014/main" id="{9BBD3F4B-0836-48C5-AC68-747456D1DD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6" name="Graphic 14">
            <a:extLst>
              <a:ext uri="{FF2B5EF4-FFF2-40B4-BE49-F238E27FC236}">
                <a16:creationId xmlns:a16="http://schemas.microsoft.com/office/drawing/2014/main" id="{9B4398D5-99F4-4F83-AA77-9B4177648C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0798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,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51719" y="136525"/>
            <a:ext cx="4987412" cy="1555115"/>
          </a:xfrm>
        </p:spPr>
        <p:txBody>
          <a:bodyPr anchor="b"/>
          <a:lstStyle>
            <a:lvl1pPr algn="l">
              <a:defRPr sz="4000" b="0" i="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51717" y="1801368"/>
            <a:ext cx="4987412" cy="4754880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0" name="Picture Placeholder 12">
            <a:extLst>
              <a:ext uri="{FF2B5EF4-FFF2-40B4-BE49-F238E27FC236}">
                <a16:creationId xmlns:a16="http://schemas.microsoft.com/office/drawing/2014/main" id="{F146D6C1-343E-4F97-A565-55BBB15F4C77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283464" y="301752"/>
            <a:ext cx="2459736" cy="2505456"/>
          </a:xfrm>
        </p:spPr>
        <p:txBody>
          <a:bodyPr tIns="548640" anchor="t" anchorCtr="0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1" name="Picture Placeholder 12">
            <a:extLst>
              <a:ext uri="{FF2B5EF4-FFF2-40B4-BE49-F238E27FC236}">
                <a16:creationId xmlns:a16="http://schemas.microsoft.com/office/drawing/2014/main" id="{BA123E2D-4554-47D5-B0EC-0C47EDB41626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044952" y="301752"/>
            <a:ext cx="2459736" cy="2505456"/>
          </a:xfrm>
        </p:spPr>
        <p:txBody>
          <a:bodyPr tIns="548640" anchor="t" anchorCtr="0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83464" y="3108960"/>
            <a:ext cx="5221224" cy="3447288"/>
          </a:xfrm>
        </p:spPr>
        <p:txBody>
          <a:bodyPr tIns="548640" anchor="t" anchorCtr="0">
            <a:normAutofit/>
          </a:bodyPr>
          <a:lstStyle>
            <a:lvl1pPr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5789148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ubbles and Titl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33206" y="585216"/>
            <a:ext cx="5103602" cy="2276856"/>
          </a:xfrm>
        </p:spPr>
        <p:txBody>
          <a:bodyPr anchor="b"/>
          <a:lstStyle>
            <a:lvl1pPr algn="r">
              <a:defRPr sz="48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3" name="Picture Placeholder 32">
            <a:extLst>
              <a:ext uri="{FF2B5EF4-FFF2-40B4-BE49-F238E27FC236}">
                <a16:creationId xmlns:a16="http://schemas.microsoft.com/office/drawing/2014/main" id="{3186EA6A-5CD5-4DF7-9C8A-EDFAF28A80D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777111" y="407499"/>
            <a:ext cx="1952279" cy="1952279"/>
          </a:xfrm>
          <a:custGeom>
            <a:avLst/>
            <a:gdLst>
              <a:gd name="connsiteX0" fmla="*/ 976140 w 1952279"/>
              <a:gd name="connsiteY0" fmla="*/ 0 h 1952279"/>
              <a:gd name="connsiteX1" fmla="*/ 1952279 w 1952279"/>
              <a:gd name="connsiteY1" fmla="*/ 976140 h 1952279"/>
              <a:gd name="connsiteX2" fmla="*/ 976140 w 1952279"/>
              <a:gd name="connsiteY2" fmla="*/ 1952279 h 1952279"/>
              <a:gd name="connsiteX3" fmla="*/ 0 w 1952279"/>
              <a:gd name="connsiteY3" fmla="*/ 976140 h 1952279"/>
              <a:gd name="connsiteX4" fmla="*/ 976140 w 1952279"/>
              <a:gd name="connsiteY4" fmla="*/ 0 h 1952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52279" h="1952279">
                <a:moveTo>
                  <a:pt x="976140" y="0"/>
                </a:moveTo>
                <a:cubicBezTo>
                  <a:pt x="1515247" y="0"/>
                  <a:pt x="1952279" y="437033"/>
                  <a:pt x="1952279" y="976140"/>
                </a:cubicBezTo>
                <a:cubicBezTo>
                  <a:pt x="1952279" y="1515246"/>
                  <a:pt x="1515247" y="1952279"/>
                  <a:pt x="976140" y="1952279"/>
                </a:cubicBezTo>
                <a:cubicBezTo>
                  <a:pt x="437033" y="1952279"/>
                  <a:pt x="0" y="1515246"/>
                  <a:pt x="0" y="976140"/>
                </a:cubicBezTo>
                <a:cubicBezTo>
                  <a:pt x="0" y="437033"/>
                  <a:pt x="437033" y="0"/>
                  <a:pt x="976140" y="0"/>
                </a:cubicBezTo>
                <a:close/>
              </a:path>
            </a:pathLst>
          </a:custGeom>
        </p:spPr>
        <p:txBody>
          <a:bodyPr wrap="square" tIns="457200" anchor="t" anchorCtr="0">
            <a:noAutofit/>
          </a:bodyPr>
          <a:lstStyle>
            <a:lvl1pPr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2" name="Picture Placeholder 31">
            <a:extLst>
              <a:ext uri="{FF2B5EF4-FFF2-40B4-BE49-F238E27FC236}">
                <a16:creationId xmlns:a16="http://schemas.microsoft.com/office/drawing/2014/main" id="{83D5117F-F235-498D-99A5-9DE2D665576C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3528345" y="1972581"/>
            <a:ext cx="2290065" cy="2273502"/>
          </a:xfrm>
          <a:custGeom>
            <a:avLst/>
            <a:gdLst>
              <a:gd name="connsiteX0" fmla="*/ 1145032 w 2290065"/>
              <a:gd name="connsiteY0" fmla="*/ 0 h 2273502"/>
              <a:gd name="connsiteX1" fmla="*/ 2290065 w 2290065"/>
              <a:gd name="connsiteY1" fmla="*/ 1145033 h 2273502"/>
              <a:gd name="connsiteX2" fmla="*/ 1375797 w 2290065"/>
              <a:gd name="connsiteY2" fmla="*/ 2266803 h 2273502"/>
              <a:gd name="connsiteX3" fmla="*/ 1331903 w 2290065"/>
              <a:gd name="connsiteY3" fmla="*/ 2273502 h 2273502"/>
              <a:gd name="connsiteX4" fmla="*/ 958162 w 2290065"/>
              <a:gd name="connsiteY4" fmla="*/ 2273502 h 2273502"/>
              <a:gd name="connsiteX5" fmla="*/ 914268 w 2290065"/>
              <a:gd name="connsiteY5" fmla="*/ 2266803 h 2273502"/>
              <a:gd name="connsiteX6" fmla="*/ 5911 w 2290065"/>
              <a:gd name="connsiteY6" fmla="*/ 1262106 h 2273502"/>
              <a:gd name="connsiteX7" fmla="*/ 0 w 2290065"/>
              <a:gd name="connsiteY7" fmla="*/ 1145053 h 2273502"/>
              <a:gd name="connsiteX8" fmla="*/ 0 w 2290065"/>
              <a:gd name="connsiteY8" fmla="*/ 1145014 h 2273502"/>
              <a:gd name="connsiteX9" fmla="*/ 5911 w 2290065"/>
              <a:gd name="connsiteY9" fmla="*/ 1027960 h 2273502"/>
              <a:gd name="connsiteX10" fmla="*/ 1145032 w 2290065"/>
              <a:gd name="connsiteY10" fmla="*/ 0 h 227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290065" h="2273502">
                <a:moveTo>
                  <a:pt x="1145032" y="0"/>
                </a:moveTo>
                <a:cubicBezTo>
                  <a:pt x="1777417" y="0"/>
                  <a:pt x="2290065" y="512649"/>
                  <a:pt x="2290065" y="1145033"/>
                </a:cubicBezTo>
                <a:cubicBezTo>
                  <a:pt x="2290065" y="1698370"/>
                  <a:pt x="1897569" y="2160033"/>
                  <a:pt x="1375797" y="2266803"/>
                </a:cubicBezTo>
                <a:lnTo>
                  <a:pt x="1331903" y="2273502"/>
                </a:lnTo>
                <a:lnTo>
                  <a:pt x="958162" y="2273502"/>
                </a:lnTo>
                <a:lnTo>
                  <a:pt x="914268" y="2266803"/>
                </a:lnTo>
                <a:cubicBezTo>
                  <a:pt x="429765" y="2167660"/>
                  <a:pt x="56730" y="1762511"/>
                  <a:pt x="5911" y="1262106"/>
                </a:cubicBezTo>
                <a:lnTo>
                  <a:pt x="0" y="1145053"/>
                </a:lnTo>
                <a:lnTo>
                  <a:pt x="0" y="1145014"/>
                </a:lnTo>
                <a:lnTo>
                  <a:pt x="5911" y="1027960"/>
                </a:lnTo>
                <a:cubicBezTo>
                  <a:pt x="64548" y="450571"/>
                  <a:pt x="552172" y="0"/>
                  <a:pt x="1145032" y="0"/>
                </a:cubicBezTo>
                <a:close/>
              </a:path>
            </a:pathLst>
          </a:custGeom>
        </p:spPr>
        <p:txBody>
          <a:bodyPr wrap="square" tIns="457200" anchor="t" anchorCtr="0">
            <a:noAutofit/>
          </a:bodyPr>
          <a:lstStyle>
            <a:lvl1pPr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B8D3F45B-B631-47D3-A33C-71CEC2B3602C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1092905" y="4018982"/>
            <a:ext cx="3854161" cy="2839018"/>
          </a:xfrm>
          <a:custGeom>
            <a:avLst/>
            <a:gdLst>
              <a:gd name="connsiteX0" fmla="*/ 1927061 w 3854161"/>
              <a:gd name="connsiteY0" fmla="*/ 0 h 2839018"/>
              <a:gd name="connsiteX1" fmla="*/ 1927101 w 3854161"/>
              <a:gd name="connsiteY1" fmla="*/ 0 h 2839018"/>
              <a:gd name="connsiteX2" fmla="*/ 2124114 w 3854161"/>
              <a:gd name="connsiteY2" fmla="*/ 9948 h 2839018"/>
              <a:gd name="connsiteX3" fmla="*/ 3854161 w 3854161"/>
              <a:gd name="connsiteY3" fmla="*/ 1927080 h 2839018"/>
              <a:gd name="connsiteX4" fmla="*/ 3702722 w 3854161"/>
              <a:gd name="connsiteY4" fmla="*/ 2677187 h 2839018"/>
              <a:gd name="connsiteX5" fmla="*/ 3624763 w 3854161"/>
              <a:gd name="connsiteY5" fmla="*/ 2839018 h 2839018"/>
              <a:gd name="connsiteX6" fmla="*/ 229398 w 3854161"/>
              <a:gd name="connsiteY6" fmla="*/ 2839018 h 2839018"/>
              <a:gd name="connsiteX7" fmla="*/ 151440 w 3854161"/>
              <a:gd name="connsiteY7" fmla="*/ 2677187 h 2839018"/>
              <a:gd name="connsiteX8" fmla="*/ 0 w 3854161"/>
              <a:gd name="connsiteY8" fmla="*/ 1927080 h 2839018"/>
              <a:gd name="connsiteX9" fmla="*/ 1730048 w 3854161"/>
              <a:gd name="connsiteY9" fmla="*/ 9948 h 2839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854161" h="2839018">
                <a:moveTo>
                  <a:pt x="1927061" y="0"/>
                </a:moveTo>
                <a:lnTo>
                  <a:pt x="1927101" y="0"/>
                </a:lnTo>
                <a:lnTo>
                  <a:pt x="2124114" y="9948"/>
                </a:lnTo>
                <a:cubicBezTo>
                  <a:pt x="3095856" y="108634"/>
                  <a:pt x="3854161" y="929301"/>
                  <a:pt x="3854161" y="1927080"/>
                </a:cubicBezTo>
                <a:cubicBezTo>
                  <a:pt x="3854161" y="2193154"/>
                  <a:pt x="3800237" y="2446634"/>
                  <a:pt x="3702722" y="2677187"/>
                </a:cubicBezTo>
                <a:lnTo>
                  <a:pt x="3624763" y="2839018"/>
                </a:lnTo>
                <a:lnTo>
                  <a:pt x="229398" y="2839018"/>
                </a:lnTo>
                <a:lnTo>
                  <a:pt x="151440" y="2677187"/>
                </a:lnTo>
                <a:cubicBezTo>
                  <a:pt x="53924" y="2446634"/>
                  <a:pt x="0" y="2193154"/>
                  <a:pt x="0" y="1927080"/>
                </a:cubicBezTo>
                <a:cubicBezTo>
                  <a:pt x="0" y="929301"/>
                  <a:pt x="758305" y="108634"/>
                  <a:pt x="1730048" y="9948"/>
                </a:cubicBezTo>
                <a:close/>
              </a:path>
            </a:pathLst>
          </a:custGeom>
        </p:spPr>
        <p:txBody>
          <a:bodyPr wrap="square" tIns="457200" anchor="t" anchorCtr="0">
            <a:noAutofit/>
          </a:bodyPr>
          <a:lstStyle>
            <a:lvl1pPr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933206" y="3127248"/>
            <a:ext cx="5103602" cy="1124712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1" name="Picture Placeholder 30">
            <a:extLst>
              <a:ext uri="{FF2B5EF4-FFF2-40B4-BE49-F238E27FC236}">
                <a16:creationId xmlns:a16="http://schemas.microsoft.com/office/drawing/2014/main" id="{E1E0A794-F1D3-4628-B5B1-9D48AB34C3D4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5579539" y="4386312"/>
            <a:ext cx="3119293" cy="2462810"/>
          </a:xfrm>
          <a:custGeom>
            <a:avLst/>
            <a:gdLst>
              <a:gd name="connsiteX0" fmla="*/ 1559647 w 3119293"/>
              <a:gd name="connsiteY0" fmla="*/ 0 h 2462810"/>
              <a:gd name="connsiteX1" fmla="*/ 3119293 w 3119293"/>
              <a:gd name="connsiteY1" fmla="*/ 1559647 h 2462810"/>
              <a:gd name="connsiteX2" fmla="*/ 2852930 w 3119293"/>
              <a:gd name="connsiteY2" fmla="*/ 2431660 h 2462810"/>
              <a:gd name="connsiteX3" fmla="*/ 2829636 w 3119293"/>
              <a:gd name="connsiteY3" fmla="*/ 2462810 h 2462810"/>
              <a:gd name="connsiteX4" fmla="*/ 289658 w 3119293"/>
              <a:gd name="connsiteY4" fmla="*/ 2462810 h 2462810"/>
              <a:gd name="connsiteX5" fmla="*/ 266363 w 3119293"/>
              <a:gd name="connsiteY5" fmla="*/ 2431660 h 2462810"/>
              <a:gd name="connsiteX6" fmla="*/ 0 w 3119293"/>
              <a:gd name="connsiteY6" fmla="*/ 1559647 h 2462810"/>
              <a:gd name="connsiteX7" fmla="*/ 1559647 w 3119293"/>
              <a:gd name="connsiteY7" fmla="*/ 0 h 24628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19293" h="2462810">
                <a:moveTo>
                  <a:pt x="1559647" y="0"/>
                </a:moveTo>
                <a:cubicBezTo>
                  <a:pt x="2421016" y="0"/>
                  <a:pt x="3119293" y="698278"/>
                  <a:pt x="3119293" y="1559647"/>
                </a:cubicBezTo>
                <a:cubicBezTo>
                  <a:pt x="3119293" y="1882660"/>
                  <a:pt x="3021098" y="2182739"/>
                  <a:pt x="2852930" y="2431660"/>
                </a:cubicBezTo>
                <a:lnTo>
                  <a:pt x="2829636" y="2462810"/>
                </a:lnTo>
                <a:lnTo>
                  <a:pt x="289658" y="2462810"/>
                </a:lnTo>
                <a:lnTo>
                  <a:pt x="266363" y="2431660"/>
                </a:lnTo>
                <a:cubicBezTo>
                  <a:pt x="98195" y="2182739"/>
                  <a:pt x="0" y="1882660"/>
                  <a:pt x="0" y="1559647"/>
                </a:cubicBezTo>
                <a:cubicBezTo>
                  <a:pt x="0" y="698278"/>
                  <a:pt x="698278" y="0"/>
                  <a:pt x="1559647" y="0"/>
                </a:cubicBezTo>
                <a:close/>
              </a:path>
            </a:pathLst>
          </a:custGeom>
        </p:spPr>
        <p:txBody>
          <a:bodyPr wrap="square" tIns="457200" anchor="t" anchorCtr="0">
            <a:noAutofit/>
          </a:bodyPr>
          <a:lstStyle>
            <a:lvl1pPr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8" name="Graphic 32">
            <a:extLst>
              <a:ext uri="{FF2B5EF4-FFF2-40B4-BE49-F238E27FC236}">
                <a16:creationId xmlns:a16="http://schemas.microsoft.com/office/drawing/2014/main" id="{846CD0EA-B0AA-4845-81A5-4ADD7C58B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72366" y="1859534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0" name="Graphic 33">
            <a:extLst>
              <a:ext uri="{FF2B5EF4-FFF2-40B4-BE49-F238E27FC236}">
                <a16:creationId xmlns:a16="http://schemas.microsoft.com/office/drawing/2014/main" id="{0E97A0CB-7CB1-47F0-BD48-EEECBAC39C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4523" y="3146867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31">
            <a:extLst>
              <a:ext uri="{FF2B5EF4-FFF2-40B4-BE49-F238E27FC236}">
                <a16:creationId xmlns:a16="http://schemas.microsoft.com/office/drawing/2014/main" id="{477816C9-06CB-4BC5-B26B-6A2877BD94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404920" y="4508295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4515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57596AF9-469C-436D-B7D2-77952EF182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329100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234AB7-3B85-4028-A500-5A1BDBF45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1F40F0-9909-442F-BBA4-409D061ED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53C1207-D1C8-49E3-8837-E2B89D366F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8676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0F214-646F-4D81-AD12-65628EC987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DA6F24-ED6C-4D12-A9D6-EE37FBD68693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71768-C3FA-49EF-99EF-06E6C3B284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1533EA-D0F8-4C79-8721-F190DE2D2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59BAC9-F101-4394-BBA4-3D21A34971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F3A79C9-7EDC-44F6-AC48-5DD98A7695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368059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4CB71F-B6C2-4866-BC97-304F78816E4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BDF226-1B94-4D2D-98B3-7B932FB17DAA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5ED73B-8413-478D-80D7-B78B69763B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A5B7BE-3F1B-4FF3-B1D7-6E39B99D07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2F18F1-E27E-470E-AE13-4755DEE63A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0F08750-B7F2-4119-B151-68DE77481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4077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_colorful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298448" y="357809"/>
            <a:ext cx="6272784" cy="3080335"/>
          </a:xfrm>
        </p:spPr>
        <p:txBody>
          <a:bodyPr anchor="b"/>
          <a:lstStyle>
            <a:lvl1pPr algn="l">
              <a:defRPr sz="5400" b="1" i="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641848" y="4700016"/>
            <a:ext cx="5093208" cy="1197864"/>
          </a:xfrm>
        </p:spPr>
        <p:txBody>
          <a:bodyPr>
            <a:norm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E825845-66DD-4B77-A729-CD97D156FE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301262" y="3496322"/>
            <a:ext cx="0" cy="335280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22749162-63A5-5BF9-895E-B0577A6C47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843462" y="2744546"/>
            <a:ext cx="465456" cy="581432"/>
            <a:chOff x="7843462" y="2744546"/>
            <a:chExt cx="465456" cy="581432"/>
          </a:xfrm>
        </p:grpSpPr>
        <p:sp>
          <p:nvSpPr>
            <p:cNvPr id="19" name="Graphic 12">
              <a:extLst>
                <a:ext uri="{FF2B5EF4-FFF2-40B4-BE49-F238E27FC236}">
                  <a16:creationId xmlns:a16="http://schemas.microsoft.com/office/drawing/2014/main" id="{818B4386-1FCF-4ACE-BE25-AF9CC5E2256F}"/>
                </a:ext>
              </a:extLst>
            </p:cNvPr>
            <p:cNvSpPr/>
            <p:nvPr userDrawn="1"/>
          </p:nvSpPr>
          <p:spPr>
            <a:xfrm>
              <a:off x="8217780" y="2973840"/>
              <a:ext cx="91138" cy="91138"/>
            </a:xfrm>
            <a:custGeom>
              <a:avLst/>
              <a:gdLst>
                <a:gd name="connsiteX0" fmla="*/ 91138 w 91138"/>
                <a:gd name="connsiteY0" fmla="*/ 45569 h 91138"/>
                <a:gd name="connsiteX1" fmla="*/ 45569 w 91138"/>
                <a:gd name="connsiteY1" fmla="*/ 91138 h 91138"/>
                <a:gd name="connsiteX2" fmla="*/ 0 w 91138"/>
                <a:gd name="connsiteY2" fmla="*/ 45569 h 91138"/>
                <a:gd name="connsiteX3" fmla="*/ 45569 w 91138"/>
                <a:gd name="connsiteY3" fmla="*/ 0 h 91138"/>
                <a:gd name="connsiteX4" fmla="*/ 91138 w 91138"/>
                <a:gd name="connsiteY4" fmla="*/ 45569 h 91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138" h="91138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chemeClr val="bg1"/>
            </a:solidFill>
            <a:ln w="42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Graphic 13">
              <a:extLst>
                <a:ext uri="{FF2B5EF4-FFF2-40B4-BE49-F238E27FC236}">
                  <a16:creationId xmlns:a16="http://schemas.microsoft.com/office/drawing/2014/main" id="{19319560-50ED-4963-A2CF-74663239D426}"/>
                </a:ext>
              </a:extLst>
            </p:cNvPr>
            <p:cNvSpPr/>
            <p:nvPr userDrawn="1"/>
          </p:nvSpPr>
          <p:spPr>
            <a:xfrm>
              <a:off x="7859002" y="2744546"/>
              <a:ext cx="139038" cy="139038"/>
            </a:xfrm>
            <a:custGeom>
              <a:avLst/>
              <a:gdLst>
                <a:gd name="connsiteX0" fmla="*/ 129601 w 139038"/>
                <a:gd name="connsiteY0" fmla="*/ 60082 h 139038"/>
                <a:gd name="connsiteX1" fmla="*/ 78956 w 139038"/>
                <a:gd name="connsiteY1" fmla="*/ 60082 h 139038"/>
                <a:gd name="connsiteX2" fmla="*/ 78956 w 139038"/>
                <a:gd name="connsiteY2" fmla="*/ 9437 h 139038"/>
                <a:gd name="connsiteX3" fmla="*/ 69519 w 139038"/>
                <a:gd name="connsiteY3" fmla="*/ 0 h 139038"/>
                <a:gd name="connsiteX4" fmla="*/ 60082 w 139038"/>
                <a:gd name="connsiteY4" fmla="*/ 9437 h 139038"/>
                <a:gd name="connsiteX5" fmla="*/ 60082 w 139038"/>
                <a:gd name="connsiteY5" fmla="*/ 60082 h 139038"/>
                <a:gd name="connsiteX6" fmla="*/ 9437 w 139038"/>
                <a:gd name="connsiteY6" fmla="*/ 60082 h 139038"/>
                <a:gd name="connsiteX7" fmla="*/ 0 w 139038"/>
                <a:gd name="connsiteY7" fmla="*/ 69519 h 139038"/>
                <a:gd name="connsiteX8" fmla="*/ 9437 w 139038"/>
                <a:gd name="connsiteY8" fmla="*/ 78956 h 139038"/>
                <a:gd name="connsiteX9" fmla="*/ 60082 w 139038"/>
                <a:gd name="connsiteY9" fmla="*/ 78956 h 139038"/>
                <a:gd name="connsiteX10" fmla="*/ 60082 w 139038"/>
                <a:gd name="connsiteY10" fmla="*/ 129601 h 139038"/>
                <a:gd name="connsiteX11" fmla="*/ 69519 w 139038"/>
                <a:gd name="connsiteY11" fmla="*/ 139038 h 139038"/>
                <a:gd name="connsiteX12" fmla="*/ 78956 w 139038"/>
                <a:gd name="connsiteY12" fmla="*/ 129601 h 139038"/>
                <a:gd name="connsiteX13" fmla="*/ 78956 w 139038"/>
                <a:gd name="connsiteY13" fmla="*/ 78956 h 139038"/>
                <a:gd name="connsiteX14" fmla="*/ 129601 w 139038"/>
                <a:gd name="connsiteY14" fmla="*/ 78956 h 139038"/>
                <a:gd name="connsiteX15" fmla="*/ 139038 w 139038"/>
                <a:gd name="connsiteY15" fmla="*/ 69519 h 139038"/>
                <a:gd name="connsiteX16" fmla="*/ 129601 w 139038"/>
                <a:gd name="connsiteY16" fmla="*/ 60082 h 139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9038" h="139038">
                  <a:moveTo>
                    <a:pt x="129601" y="60082"/>
                  </a:moveTo>
                  <a:lnTo>
                    <a:pt x="78956" y="60082"/>
                  </a:lnTo>
                  <a:lnTo>
                    <a:pt x="78956" y="9437"/>
                  </a:lnTo>
                  <a:cubicBezTo>
                    <a:pt x="78956" y="4225"/>
                    <a:pt x="74731" y="0"/>
                    <a:pt x="69519" y="0"/>
                  </a:cubicBezTo>
                  <a:cubicBezTo>
                    <a:pt x="64307" y="0"/>
                    <a:pt x="60082" y="4225"/>
                    <a:pt x="60082" y="9437"/>
                  </a:cubicBezTo>
                  <a:lnTo>
                    <a:pt x="60082" y="60082"/>
                  </a:lnTo>
                  <a:lnTo>
                    <a:pt x="9437" y="60082"/>
                  </a:lnTo>
                  <a:cubicBezTo>
                    <a:pt x="4225" y="60082"/>
                    <a:pt x="0" y="64307"/>
                    <a:pt x="0" y="69519"/>
                  </a:cubicBezTo>
                  <a:cubicBezTo>
                    <a:pt x="0" y="74731"/>
                    <a:pt x="4225" y="78956"/>
                    <a:pt x="9437" y="78956"/>
                  </a:cubicBezTo>
                  <a:lnTo>
                    <a:pt x="60082" y="78956"/>
                  </a:lnTo>
                  <a:lnTo>
                    <a:pt x="60082" y="129601"/>
                  </a:lnTo>
                  <a:cubicBezTo>
                    <a:pt x="60082" y="134813"/>
                    <a:pt x="64307" y="139038"/>
                    <a:pt x="69519" y="139038"/>
                  </a:cubicBezTo>
                  <a:cubicBezTo>
                    <a:pt x="74731" y="139038"/>
                    <a:pt x="78956" y="134813"/>
                    <a:pt x="78956" y="129601"/>
                  </a:cubicBezTo>
                  <a:lnTo>
                    <a:pt x="78956" y="78956"/>
                  </a:lnTo>
                  <a:lnTo>
                    <a:pt x="129601" y="78956"/>
                  </a:lnTo>
                  <a:cubicBezTo>
                    <a:pt x="134813" y="78956"/>
                    <a:pt x="139038" y="74731"/>
                    <a:pt x="139038" y="69519"/>
                  </a:cubicBezTo>
                  <a:cubicBezTo>
                    <a:pt x="139038" y="64307"/>
                    <a:pt x="134813" y="60082"/>
                    <a:pt x="129601" y="60082"/>
                  </a:cubicBezTo>
                  <a:close/>
                </a:path>
              </a:pathLst>
            </a:custGeom>
            <a:solidFill>
              <a:schemeClr val="bg1"/>
            </a:solidFill>
            <a:ln w="60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Graphic 15">
              <a:extLst>
                <a:ext uri="{FF2B5EF4-FFF2-40B4-BE49-F238E27FC236}">
                  <a16:creationId xmlns:a16="http://schemas.microsoft.com/office/drawing/2014/main" id="{E5ABBDAD-943D-48F3-9C80-B29C48966C79}"/>
                </a:ext>
              </a:extLst>
            </p:cNvPr>
            <p:cNvSpPr/>
            <p:nvPr userDrawn="1"/>
          </p:nvSpPr>
          <p:spPr>
            <a:xfrm>
              <a:off x="7843462" y="3198265"/>
              <a:ext cx="127713" cy="127713"/>
            </a:xfrm>
            <a:custGeom>
              <a:avLst/>
              <a:gdLst>
                <a:gd name="connsiteX0" fmla="*/ 63857 w 127713"/>
                <a:gd name="connsiteY0" fmla="*/ 18874 h 127713"/>
                <a:gd name="connsiteX1" fmla="*/ 108839 w 127713"/>
                <a:gd name="connsiteY1" fmla="*/ 63857 h 127713"/>
                <a:gd name="connsiteX2" fmla="*/ 63857 w 127713"/>
                <a:gd name="connsiteY2" fmla="*/ 108839 h 127713"/>
                <a:gd name="connsiteX3" fmla="*/ 18874 w 127713"/>
                <a:gd name="connsiteY3" fmla="*/ 63857 h 127713"/>
                <a:gd name="connsiteX4" fmla="*/ 63857 w 127713"/>
                <a:gd name="connsiteY4" fmla="*/ 18874 h 127713"/>
                <a:gd name="connsiteX5" fmla="*/ 63857 w 127713"/>
                <a:gd name="connsiteY5" fmla="*/ 0 h 127713"/>
                <a:gd name="connsiteX6" fmla="*/ 0 w 127713"/>
                <a:gd name="connsiteY6" fmla="*/ 63857 h 127713"/>
                <a:gd name="connsiteX7" fmla="*/ 63857 w 127713"/>
                <a:gd name="connsiteY7" fmla="*/ 127713 h 127713"/>
                <a:gd name="connsiteX8" fmla="*/ 127713 w 127713"/>
                <a:gd name="connsiteY8" fmla="*/ 63857 h 127713"/>
                <a:gd name="connsiteX9" fmla="*/ 63857 w 127713"/>
                <a:gd name="connsiteY9" fmla="*/ 0 h 127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713" h="127713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chemeClr val="bg1"/>
            </a:solidFill>
            <a:ln w="61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137906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81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69F227-D21C-48B3-828A-6BFA9585E82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02936" y="585216"/>
            <a:ext cx="5833872" cy="2276856"/>
          </a:xfrm>
        </p:spPr>
        <p:txBody>
          <a:bodyPr anchor="b"/>
          <a:lstStyle>
            <a:lvl1pPr algn="r">
              <a:defRPr sz="4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FF4306-91CD-4B7B-8A53-34BE8F9975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EBC03C0-6EB7-4633-967C-12C35768B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34120D15-E48C-4FBE-BB95-24DB36D9F458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366432" y="2530058"/>
            <a:ext cx="3707972" cy="3707971"/>
          </a:xfrm>
          <a:custGeom>
            <a:avLst/>
            <a:gdLst>
              <a:gd name="connsiteX0" fmla="*/ 1853986 w 3707972"/>
              <a:gd name="connsiteY0" fmla="*/ 0 h 3707971"/>
              <a:gd name="connsiteX1" fmla="*/ 3707972 w 3707972"/>
              <a:gd name="connsiteY1" fmla="*/ 1853986 h 3707971"/>
              <a:gd name="connsiteX2" fmla="*/ 2043545 w 3707972"/>
              <a:gd name="connsiteY2" fmla="*/ 3698400 h 3707971"/>
              <a:gd name="connsiteX3" fmla="*/ 1854006 w 3707972"/>
              <a:gd name="connsiteY3" fmla="*/ 3707971 h 3707971"/>
              <a:gd name="connsiteX4" fmla="*/ 1853966 w 3707972"/>
              <a:gd name="connsiteY4" fmla="*/ 3707971 h 3707971"/>
              <a:gd name="connsiteX5" fmla="*/ 1664427 w 3707972"/>
              <a:gd name="connsiteY5" fmla="*/ 3698400 h 3707971"/>
              <a:gd name="connsiteX6" fmla="*/ 0 w 3707972"/>
              <a:gd name="connsiteY6" fmla="*/ 1853986 h 3707971"/>
              <a:gd name="connsiteX7" fmla="*/ 1853986 w 3707972"/>
              <a:gd name="connsiteY7" fmla="*/ 0 h 3707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707972" h="3707971">
                <a:moveTo>
                  <a:pt x="1853986" y="0"/>
                </a:moveTo>
                <a:cubicBezTo>
                  <a:pt x="2877914" y="0"/>
                  <a:pt x="3707972" y="830058"/>
                  <a:pt x="3707972" y="1853986"/>
                </a:cubicBezTo>
                <a:cubicBezTo>
                  <a:pt x="3707972" y="2813919"/>
                  <a:pt x="2978429" y="3603458"/>
                  <a:pt x="2043545" y="3698400"/>
                </a:cubicBezTo>
                <a:lnTo>
                  <a:pt x="1854006" y="3707971"/>
                </a:lnTo>
                <a:lnTo>
                  <a:pt x="1853966" y="3707971"/>
                </a:lnTo>
                <a:lnTo>
                  <a:pt x="1664427" y="3698400"/>
                </a:lnTo>
                <a:cubicBezTo>
                  <a:pt x="729543" y="3603458"/>
                  <a:pt x="0" y="2813919"/>
                  <a:pt x="0" y="1853986"/>
                </a:cubicBezTo>
                <a:cubicBezTo>
                  <a:pt x="0" y="830058"/>
                  <a:pt x="830058" y="0"/>
                  <a:pt x="1853986" y="0"/>
                </a:cubicBezTo>
                <a:close/>
              </a:path>
            </a:pathLst>
          </a:custGeom>
        </p:spPr>
        <p:txBody>
          <a:bodyPr wrap="square" tIns="914400" anchor="t">
            <a:noAutofit/>
          </a:bodyPr>
          <a:lstStyle>
            <a:lvl1pPr algn="ctr">
              <a:buNone/>
              <a:defRPr sz="1600"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A928810C-E773-43AE-A2A1-4073955CC8D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02936" y="3127248"/>
            <a:ext cx="5833872" cy="3118104"/>
          </a:xfrm>
        </p:spPr>
        <p:txBody>
          <a:bodyPr/>
          <a:lstStyle>
            <a:lvl1pPr marL="0" indent="0" algn="r">
              <a:buNone/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3AE7F8D-AE68-4A83-BAB5-3A97D473CE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56114" y="3503032"/>
            <a:ext cx="0" cy="3346090"/>
          </a:xfrm>
          <a:prstGeom prst="line">
            <a:avLst/>
          </a:prstGeom>
          <a:ln w="25400" cap="sq">
            <a:solidFill>
              <a:schemeClr val="bg1"/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Graphic 12">
            <a:extLst>
              <a:ext uri="{FF2B5EF4-FFF2-40B4-BE49-F238E27FC236}">
                <a16:creationId xmlns:a16="http://schemas.microsoft.com/office/drawing/2014/main" id="{EA1B6985-3E5A-40F4-9268-D4AB3BBF8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745394" y="276027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13">
            <a:extLst>
              <a:ext uri="{FF2B5EF4-FFF2-40B4-BE49-F238E27FC236}">
                <a16:creationId xmlns:a16="http://schemas.microsoft.com/office/drawing/2014/main" id="{338BC906-9D03-4280-85E8-21A81BC21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86614" y="253098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Graphic 15">
            <a:extLst>
              <a:ext uri="{FF2B5EF4-FFF2-40B4-BE49-F238E27FC236}">
                <a16:creationId xmlns:a16="http://schemas.microsoft.com/office/drawing/2014/main" id="{C5C06D53-C9F6-47E8-BFE1-B8193A1AED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669987" y="6031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0768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4672" y="1335024"/>
            <a:ext cx="6190488" cy="1179576"/>
          </a:xfrm>
        </p:spPr>
        <p:txBody>
          <a:bodyPr lIns="91440" tIns="45720" rIns="91440" bIns="45720" anchor="b"/>
          <a:lstStyle>
            <a:lvl1pPr>
              <a:defRPr sz="4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>
            <a:lvl1pPr>
              <a:defRPr baseline="0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50392" y="2825496"/>
            <a:ext cx="6190488" cy="3346704"/>
          </a:xfrm>
        </p:spPr>
        <p:txBody>
          <a:bodyPr/>
          <a:lstStyle>
            <a:lvl1pPr marL="0" indent="0">
              <a:lnSpc>
                <a:spcPct val="110000"/>
              </a:lnSpc>
              <a:buNone/>
              <a:defRPr sz="2000"/>
            </a:lvl1pPr>
            <a:lvl2pPr marL="228600">
              <a:defRPr sz="1800"/>
            </a:lvl2pPr>
            <a:lvl3pPr marL="457200">
              <a:defRPr sz="1600"/>
            </a:lvl3pPr>
            <a:lvl4pPr marL="685800">
              <a:defRPr sz="1400"/>
            </a:lvl4pPr>
            <a:lvl5pPr>
              <a:defRPr sz="14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E62FC6D8-DD87-4B93-8491-43C84EE63FE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451965" y="1665520"/>
            <a:ext cx="4266960" cy="4266968"/>
          </a:xfrm>
          <a:custGeom>
            <a:avLst/>
            <a:gdLst>
              <a:gd name="connsiteX0" fmla="*/ 2133823 w 4266960"/>
              <a:gd name="connsiteY0" fmla="*/ 0 h 4266968"/>
              <a:gd name="connsiteX1" fmla="*/ 4256628 w 4266960"/>
              <a:gd name="connsiteY1" fmla="*/ 1915652 h 4266968"/>
              <a:gd name="connsiteX2" fmla="*/ 4266960 w 4266960"/>
              <a:gd name="connsiteY2" fmla="*/ 2120258 h 4266968"/>
              <a:gd name="connsiteX3" fmla="*/ 4266960 w 4266960"/>
              <a:gd name="connsiteY3" fmla="*/ 2147389 h 4266968"/>
              <a:gd name="connsiteX4" fmla="*/ 4256628 w 4266960"/>
              <a:gd name="connsiteY4" fmla="*/ 2351994 h 4266968"/>
              <a:gd name="connsiteX5" fmla="*/ 2351994 w 4266960"/>
              <a:gd name="connsiteY5" fmla="*/ 4256629 h 4266968"/>
              <a:gd name="connsiteX6" fmla="*/ 2147230 w 4266960"/>
              <a:gd name="connsiteY6" fmla="*/ 4266968 h 4266968"/>
              <a:gd name="connsiteX7" fmla="*/ 2120416 w 4266960"/>
              <a:gd name="connsiteY7" fmla="*/ 4266968 h 4266968"/>
              <a:gd name="connsiteX8" fmla="*/ 1915652 w 4266960"/>
              <a:gd name="connsiteY8" fmla="*/ 4256629 h 4266968"/>
              <a:gd name="connsiteX9" fmla="*/ 0 w 4266960"/>
              <a:gd name="connsiteY9" fmla="*/ 2133823 h 4266968"/>
              <a:gd name="connsiteX10" fmla="*/ 2133823 w 4266960"/>
              <a:gd name="connsiteY10" fmla="*/ 0 h 426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4266960" h="4266968">
                <a:moveTo>
                  <a:pt x="2133823" y="0"/>
                </a:moveTo>
                <a:cubicBezTo>
                  <a:pt x="3238644" y="0"/>
                  <a:pt x="4147355" y="839660"/>
                  <a:pt x="4256628" y="1915652"/>
                </a:cubicBezTo>
                <a:lnTo>
                  <a:pt x="4266960" y="2120258"/>
                </a:lnTo>
                <a:lnTo>
                  <a:pt x="4266960" y="2147389"/>
                </a:lnTo>
                <a:lnTo>
                  <a:pt x="4256628" y="2351994"/>
                </a:lnTo>
                <a:cubicBezTo>
                  <a:pt x="4154640" y="3356254"/>
                  <a:pt x="3356253" y="4154640"/>
                  <a:pt x="2351994" y="4256629"/>
                </a:cubicBezTo>
                <a:lnTo>
                  <a:pt x="2147230" y="4266968"/>
                </a:lnTo>
                <a:lnTo>
                  <a:pt x="2120416" y="4266968"/>
                </a:lnTo>
                <a:lnTo>
                  <a:pt x="1915652" y="4256629"/>
                </a:lnTo>
                <a:cubicBezTo>
                  <a:pt x="839660" y="4147356"/>
                  <a:pt x="0" y="3238645"/>
                  <a:pt x="0" y="2133823"/>
                </a:cubicBezTo>
                <a:cubicBezTo>
                  <a:pt x="0" y="955346"/>
                  <a:pt x="955346" y="0"/>
                  <a:pt x="2133823" y="0"/>
                </a:cubicBezTo>
                <a:close/>
              </a:path>
            </a:pathLst>
          </a:custGeom>
        </p:spPr>
        <p:txBody>
          <a:bodyPr wrap="square" tIns="914400" anchor="t" anchorCtr="0">
            <a:noAutofit/>
          </a:bodyPr>
          <a:lstStyle>
            <a:lvl1pPr algn="ctr">
              <a:buNone/>
              <a:defRPr sz="1800"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A8B3D0E-ED3F-46FA-AE79-5FEFDE9168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806470"/>
            <a:ext cx="7903723" cy="0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08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raphic 10">
            <a:extLst>
              <a:ext uri="{FF2B5EF4-FFF2-40B4-BE49-F238E27FC236}">
                <a16:creationId xmlns:a16="http://schemas.microsoft.com/office/drawing/2014/main" id="{AAD06B87-D9B2-4F94-B734-A8F039A203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81590" y="2070656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9" name="Graphic 11">
            <a:extLst>
              <a:ext uri="{FF2B5EF4-FFF2-40B4-BE49-F238E27FC236}">
                <a16:creationId xmlns:a16="http://schemas.microsoft.com/office/drawing/2014/main" id="{BB13A13C-36EA-4B13-9175-C5FE95B34D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969280" y="1780012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11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Header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27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463040"/>
            <a:ext cx="9144000" cy="2340864"/>
          </a:xfrm>
        </p:spPr>
        <p:txBody>
          <a:bodyPr anchor="b">
            <a:noAutofit/>
          </a:bodyPr>
          <a:lstStyle>
            <a:lvl1pPr algn="ctr">
              <a:defRPr sz="6000" b="1" i="0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7048" y="3838890"/>
            <a:ext cx="9144000" cy="450613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Graphic 12">
            <a:extLst>
              <a:ext uri="{FF2B5EF4-FFF2-40B4-BE49-F238E27FC236}">
                <a16:creationId xmlns:a16="http://schemas.microsoft.com/office/drawing/2014/main" id="{8A41917E-4B97-447C-98AB-970D625F1D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72266" y="3054359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bg1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5" name="Graphic 13">
            <a:extLst>
              <a:ext uri="{FF2B5EF4-FFF2-40B4-BE49-F238E27FC236}">
                <a16:creationId xmlns:a16="http://schemas.microsoft.com/office/drawing/2014/main" id="{3B3FD238-4561-4AF8-A1F1-185B0CAFE2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724364" y="2515838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bg1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6" name="Graphic 15">
            <a:extLst>
              <a:ext uri="{FF2B5EF4-FFF2-40B4-BE49-F238E27FC236}">
                <a16:creationId xmlns:a16="http://schemas.microsoft.com/office/drawing/2014/main" id="{BAB9414C-AE69-4648-873E-9CE6B2DF8A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024834" y="2787572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bg1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Graphic 22">
            <a:extLst>
              <a:ext uri="{FF2B5EF4-FFF2-40B4-BE49-F238E27FC236}">
                <a16:creationId xmlns:a16="http://schemas.microsoft.com/office/drawing/2014/main" id="{3BF75235-4E6E-4184-82A5-EE6FE7993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61869" y="2633448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1">
            <a:extLst>
              <a:ext uri="{FF2B5EF4-FFF2-40B4-BE49-F238E27FC236}">
                <a16:creationId xmlns:a16="http://schemas.microsoft.com/office/drawing/2014/main" id="{E66FE37C-2F4B-42DA-BFF6-92DD00BDC4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64053" y="3083338"/>
            <a:ext cx="95759" cy="95759"/>
          </a:xfrm>
          <a:custGeom>
            <a:avLst/>
            <a:gdLst>
              <a:gd name="connsiteX0" fmla="*/ 95759 w 95759"/>
              <a:gd name="connsiteY0" fmla="*/ 47880 h 95759"/>
              <a:gd name="connsiteX1" fmla="*/ 47880 w 95759"/>
              <a:gd name="connsiteY1" fmla="*/ 95759 h 95759"/>
              <a:gd name="connsiteX2" fmla="*/ 0 w 95759"/>
              <a:gd name="connsiteY2" fmla="*/ 47880 h 95759"/>
              <a:gd name="connsiteX3" fmla="*/ 47880 w 95759"/>
              <a:gd name="connsiteY3" fmla="*/ 0 h 95759"/>
              <a:gd name="connsiteX4" fmla="*/ 95759 w 95759"/>
              <a:gd name="connsiteY4" fmla="*/ 47880 h 957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5759" h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chemeClr val="bg1"/>
          </a:solidFill>
          <a:ln w="469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3" name="Graphic 23">
            <a:extLst>
              <a:ext uri="{FF2B5EF4-FFF2-40B4-BE49-F238E27FC236}">
                <a16:creationId xmlns:a16="http://schemas.microsoft.com/office/drawing/2014/main" id="{DDD38822-731A-48DA-A8A0-FBBAF7A6D6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413405" y="349287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2482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6525"/>
            <a:ext cx="10515600" cy="1509713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2201661"/>
            <a:ext cx="10515600" cy="3975301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5C05CAAB-DBA2-4548-AD5F-01BB97FBB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1745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640AAD-80AF-40E7-BE3F-43D32FC68ED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91656" y="841248"/>
            <a:ext cx="4434840" cy="3236976"/>
          </a:xfrm>
        </p:spPr>
        <p:txBody>
          <a:bodyPr anchor="b"/>
          <a:lstStyle>
            <a:lvl1pPr algn="l">
              <a:lnSpc>
                <a:spcPct val="110000"/>
              </a:lnSpc>
              <a:spcBef>
                <a:spcPts val="1000"/>
              </a:spcBef>
              <a:defRPr sz="3600" b="0" i="0" cap="none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80FBD9-0977-4B2B-9318-30774BB0947C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91655" y="4300068"/>
            <a:ext cx="4434835" cy="510474"/>
          </a:xfrm>
        </p:spPr>
        <p:txBody>
          <a:bodyPr anchor="ctr" anchorCtr="0">
            <a:no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15930B2-E36D-4D05-A6B3-CA1BF61D50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5779911" cy="6858000"/>
          </a:xfrm>
          <a:prstGeom prst="rect">
            <a:avLst/>
          </a:prstGeom>
          <a:gradFill flip="none" rotWithShape="1">
            <a:gsLst>
              <a:gs pos="100000">
                <a:schemeClr val="accent4"/>
              </a:gs>
              <a:gs pos="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9CEC7E0F-60E8-418B-978D-C607C82E97F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283464" y="301752"/>
            <a:ext cx="5221224" cy="6263640"/>
          </a:xfrm>
        </p:spPr>
        <p:txBody>
          <a:bodyPr tIns="914400" anchor="t" anchorCtr="0"/>
          <a:lstStyle>
            <a:lvl1pPr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8C2A2A-62DB-40C0-8AE7-CB9B98649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01EAA4-F44C-4C1F-B8E3-1A3005300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2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939C974-0ED4-4915-BBF7-1FB00C18A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586162" y="3619272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90486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_2">
    <p:bg>
      <p:bgPr>
        <a:gradFill>
          <a:gsLst>
            <a:gs pos="100000">
              <a:schemeClr val="accent4"/>
            </a:gs>
            <a:gs pos="0">
              <a:schemeClr val="accent2"/>
            </a:gs>
          </a:gsLst>
          <a:lin ang="189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96CF8C-1EA0-4E47-AC60-CAC3B80A3C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76072" y="365125"/>
            <a:ext cx="7863840" cy="1325563"/>
          </a:xfrm>
        </p:spPr>
        <p:txBody>
          <a:bodyPr/>
          <a:lstStyle>
            <a:lvl1pPr>
              <a:defRPr sz="4000" b="1" cap="all" spc="4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0F15D-DD72-46D5-BF0F-F506471070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503920" y="841248"/>
            <a:ext cx="363016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8CABF8-19D8-4F3C-994F-4D35EC7A2C3E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76072" y="1825625"/>
            <a:ext cx="10771632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6FD4D-815A-431C-ADEF-DE6F236F61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8DA9DAA-006C-4F4B-980E-E3DF019B24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Graphic 22">
            <a:extLst>
              <a:ext uri="{FF2B5EF4-FFF2-40B4-BE49-F238E27FC236}">
                <a16:creationId xmlns:a16="http://schemas.microsoft.com/office/drawing/2014/main" id="{4EADA2ED-8A8C-4D17-8798-F26BF3B4C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02264" y="344083"/>
            <a:ext cx="151536" cy="151536"/>
          </a:xfrm>
          <a:custGeom>
            <a:avLst/>
            <a:gdLst>
              <a:gd name="connsiteX0" fmla="*/ 141251 w 151536"/>
              <a:gd name="connsiteY0" fmla="*/ 65483 h 151536"/>
              <a:gd name="connsiteX1" fmla="*/ 86053 w 151536"/>
              <a:gd name="connsiteY1" fmla="*/ 65483 h 151536"/>
              <a:gd name="connsiteX2" fmla="*/ 86053 w 151536"/>
              <a:gd name="connsiteY2" fmla="*/ 10285 h 151536"/>
              <a:gd name="connsiteX3" fmla="*/ 75768 w 151536"/>
              <a:gd name="connsiteY3" fmla="*/ 0 h 151536"/>
              <a:gd name="connsiteX4" fmla="*/ 65483 w 151536"/>
              <a:gd name="connsiteY4" fmla="*/ 10285 h 151536"/>
              <a:gd name="connsiteX5" fmla="*/ 65483 w 151536"/>
              <a:gd name="connsiteY5" fmla="*/ 65483 h 151536"/>
              <a:gd name="connsiteX6" fmla="*/ 10285 w 151536"/>
              <a:gd name="connsiteY6" fmla="*/ 65483 h 151536"/>
              <a:gd name="connsiteX7" fmla="*/ 0 w 151536"/>
              <a:gd name="connsiteY7" fmla="*/ 75768 h 151536"/>
              <a:gd name="connsiteX8" fmla="*/ 10285 w 151536"/>
              <a:gd name="connsiteY8" fmla="*/ 86053 h 151536"/>
              <a:gd name="connsiteX9" fmla="*/ 65483 w 151536"/>
              <a:gd name="connsiteY9" fmla="*/ 86053 h 151536"/>
              <a:gd name="connsiteX10" fmla="*/ 65483 w 151536"/>
              <a:gd name="connsiteY10" fmla="*/ 141251 h 151536"/>
              <a:gd name="connsiteX11" fmla="*/ 75768 w 151536"/>
              <a:gd name="connsiteY11" fmla="*/ 151536 h 151536"/>
              <a:gd name="connsiteX12" fmla="*/ 86053 w 151536"/>
              <a:gd name="connsiteY12" fmla="*/ 141251 h 151536"/>
              <a:gd name="connsiteX13" fmla="*/ 86053 w 151536"/>
              <a:gd name="connsiteY13" fmla="*/ 86053 h 151536"/>
              <a:gd name="connsiteX14" fmla="*/ 141251 w 151536"/>
              <a:gd name="connsiteY14" fmla="*/ 86053 h 151536"/>
              <a:gd name="connsiteX15" fmla="*/ 151536 w 151536"/>
              <a:gd name="connsiteY15" fmla="*/ 75768 h 151536"/>
              <a:gd name="connsiteX16" fmla="*/ 141251 w 151536"/>
              <a:gd name="connsiteY16" fmla="*/ 65483 h 151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51536" h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chemeClr val="bg1"/>
          </a:solidFill>
          <a:ln w="64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1" name="Graphic 23">
            <a:extLst>
              <a:ext uri="{FF2B5EF4-FFF2-40B4-BE49-F238E27FC236}">
                <a16:creationId xmlns:a16="http://schemas.microsoft.com/office/drawing/2014/main" id="{54AB3A25-6605-4446-9E53-ACEECD25E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563141" y="590910"/>
            <a:ext cx="108625" cy="108625"/>
          </a:xfrm>
          <a:custGeom>
            <a:avLst/>
            <a:gdLst>
              <a:gd name="connsiteX0" fmla="*/ 54313 w 108625"/>
              <a:gd name="connsiteY0" fmla="*/ 16053 h 108625"/>
              <a:gd name="connsiteX1" fmla="*/ 92572 w 108625"/>
              <a:gd name="connsiteY1" fmla="*/ 54313 h 108625"/>
              <a:gd name="connsiteX2" fmla="*/ 54313 w 108625"/>
              <a:gd name="connsiteY2" fmla="*/ 92572 h 108625"/>
              <a:gd name="connsiteX3" fmla="*/ 16053 w 108625"/>
              <a:gd name="connsiteY3" fmla="*/ 54313 h 108625"/>
              <a:gd name="connsiteX4" fmla="*/ 54313 w 108625"/>
              <a:gd name="connsiteY4" fmla="*/ 16053 h 108625"/>
              <a:gd name="connsiteX5" fmla="*/ 54313 w 108625"/>
              <a:gd name="connsiteY5" fmla="*/ 0 h 108625"/>
              <a:gd name="connsiteX6" fmla="*/ 0 w 108625"/>
              <a:gd name="connsiteY6" fmla="*/ 54313 h 108625"/>
              <a:gd name="connsiteX7" fmla="*/ 54313 w 108625"/>
              <a:gd name="connsiteY7" fmla="*/ 108625 h 108625"/>
              <a:gd name="connsiteX8" fmla="*/ 108625 w 108625"/>
              <a:gd name="connsiteY8" fmla="*/ 54313 h 108625"/>
              <a:gd name="connsiteX9" fmla="*/ 54313 w 108625"/>
              <a:gd name="connsiteY9" fmla="*/ 0 h 108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8625" h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chemeClr val="bg1"/>
          </a:solidFill>
          <a:ln w="51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263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57166-6921-4546-BA2C-99E464681F4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88843"/>
            <a:ext cx="10515600" cy="1457395"/>
          </a:xfrm>
        </p:spPr>
        <p:txBody>
          <a:bodyPr/>
          <a:lstStyle/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B9122-6371-4049-B57A-33DED7DA2F7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4752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14555D-0753-4312-A26B-2338813F9BB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784848" y="1825625"/>
            <a:ext cx="4553712" cy="4351338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dirty="0"/>
              <a:t>Click to add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FB7E8F4-3FB3-45AB-A381-9093CA95A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5890" y="356812"/>
            <a:ext cx="0" cy="6492875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2"/>
                </a:gs>
                <a:gs pos="100000">
                  <a:schemeClr val="accent4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raphic 15">
            <a:extLst>
              <a:ext uri="{FF2B5EF4-FFF2-40B4-BE49-F238E27FC236}">
                <a16:creationId xmlns:a16="http://schemas.microsoft.com/office/drawing/2014/main" id="{D8685329-C6A1-4CB4-8AAE-150D0341F6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508317" y="492206"/>
            <a:ext cx="139039" cy="139039"/>
          </a:xfrm>
          <a:custGeom>
            <a:avLst/>
            <a:gdLst>
              <a:gd name="connsiteX0" fmla="*/ 129602 w 139039"/>
              <a:gd name="connsiteY0" fmla="*/ 60082 h 139039"/>
              <a:gd name="connsiteX1" fmla="*/ 78957 w 139039"/>
              <a:gd name="connsiteY1" fmla="*/ 60082 h 139039"/>
              <a:gd name="connsiteX2" fmla="*/ 78957 w 139039"/>
              <a:gd name="connsiteY2" fmla="*/ 9437 h 139039"/>
              <a:gd name="connsiteX3" fmla="*/ 69520 w 139039"/>
              <a:gd name="connsiteY3" fmla="*/ 0 h 139039"/>
              <a:gd name="connsiteX4" fmla="*/ 60082 w 139039"/>
              <a:gd name="connsiteY4" fmla="*/ 9437 h 139039"/>
              <a:gd name="connsiteX5" fmla="*/ 60082 w 139039"/>
              <a:gd name="connsiteY5" fmla="*/ 60082 h 139039"/>
              <a:gd name="connsiteX6" fmla="*/ 9437 w 139039"/>
              <a:gd name="connsiteY6" fmla="*/ 60082 h 139039"/>
              <a:gd name="connsiteX7" fmla="*/ 0 w 139039"/>
              <a:gd name="connsiteY7" fmla="*/ 69520 h 139039"/>
              <a:gd name="connsiteX8" fmla="*/ 9437 w 139039"/>
              <a:gd name="connsiteY8" fmla="*/ 78957 h 139039"/>
              <a:gd name="connsiteX9" fmla="*/ 60082 w 139039"/>
              <a:gd name="connsiteY9" fmla="*/ 78957 h 139039"/>
              <a:gd name="connsiteX10" fmla="*/ 60082 w 139039"/>
              <a:gd name="connsiteY10" fmla="*/ 129602 h 139039"/>
              <a:gd name="connsiteX11" fmla="*/ 69520 w 139039"/>
              <a:gd name="connsiteY11" fmla="*/ 139039 h 139039"/>
              <a:gd name="connsiteX12" fmla="*/ 78957 w 139039"/>
              <a:gd name="connsiteY12" fmla="*/ 129602 h 139039"/>
              <a:gd name="connsiteX13" fmla="*/ 78957 w 139039"/>
              <a:gd name="connsiteY13" fmla="*/ 78957 h 139039"/>
              <a:gd name="connsiteX14" fmla="*/ 129602 w 139039"/>
              <a:gd name="connsiteY14" fmla="*/ 78957 h 139039"/>
              <a:gd name="connsiteX15" fmla="*/ 139039 w 139039"/>
              <a:gd name="connsiteY15" fmla="*/ 69520 h 139039"/>
              <a:gd name="connsiteX16" fmla="*/ 129602 w 139039"/>
              <a:gd name="connsiteY16" fmla="*/ 60082 h 1390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39039" h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chemeClr val="accent2"/>
          </a:solidFill>
          <a:ln w="60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2" name="Graphic 16">
            <a:extLst>
              <a:ext uri="{FF2B5EF4-FFF2-40B4-BE49-F238E27FC236}">
                <a16:creationId xmlns:a16="http://schemas.microsoft.com/office/drawing/2014/main" id="{83CE1DAA-30A3-41AE-8AE1-A7EE5C48A6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477944" y="1055581"/>
            <a:ext cx="127714" cy="127714"/>
          </a:xfrm>
          <a:custGeom>
            <a:avLst/>
            <a:gdLst>
              <a:gd name="connsiteX0" fmla="*/ 63857 w 127714"/>
              <a:gd name="connsiteY0" fmla="*/ 18874 h 127714"/>
              <a:gd name="connsiteX1" fmla="*/ 108840 w 127714"/>
              <a:gd name="connsiteY1" fmla="*/ 63857 h 127714"/>
              <a:gd name="connsiteX2" fmla="*/ 63857 w 127714"/>
              <a:gd name="connsiteY2" fmla="*/ 108840 h 127714"/>
              <a:gd name="connsiteX3" fmla="*/ 18874 w 127714"/>
              <a:gd name="connsiteY3" fmla="*/ 63857 h 127714"/>
              <a:gd name="connsiteX4" fmla="*/ 63857 w 127714"/>
              <a:gd name="connsiteY4" fmla="*/ 18874 h 127714"/>
              <a:gd name="connsiteX5" fmla="*/ 63857 w 127714"/>
              <a:gd name="connsiteY5" fmla="*/ 0 h 127714"/>
              <a:gd name="connsiteX6" fmla="*/ 0 w 127714"/>
              <a:gd name="connsiteY6" fmla="*/ 63857 h 127714"/>
              <a:gd name="connsiteX7" fmla="*/ 63857 w 127714"/>
              <a:gd name="connsiteY7" fmla="*/ 127714 h 127714"/>
              <a:gd name="connsiteX8" fmla="*/ 127714 w 127714"/>
              <a:gd name="connsiteY8" fmla="*/ 63857 h 127714"/>
              <a:gd name="connsiteX9" fmla="*/ 63857 w 127714"/>
              <a:gd name="connsiteY9" fmla="*/ 0 h 1277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7714" h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chemeClr val="accent2"/>
          </a:solidFill>
          <a:ln w="61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4" name="Graphic 14">
            <a:extLst>
              <a:ext uri="{FF2B5EF4-FFF2-40B4-BE49-F238E27FC236}">
                <a16:creationId xmlns:a16="http://schemas.microsoft.com/office/drawing/2014/main" id="{065162DD-7ACB-4F9C-90DD-24C7430358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241555" y="446637"/>
            <a:ext cx="91138" cy="91138"/>
          </a:xfrm>
          <a:custGeom>
            <a:avLst/>
            <a:gdLst>
              <a:gd name="connsiteX0" fmla="*/ 91138 w 91138"/>
              <a:gd name="connsiteY0" fmla="*/ 45569 h 91138"/>
              <a:gd name="connsiteX1" fmla="*/ 45569 w 91138"/>
              <a:gd name="connsiteY1" fmla="*/ 91138 h 91138"/>
              <a:gd name="connsiteX2" fmla="*/ 0 w 91138"/>
              <a:gd name="connsiteY2" fmla="*/ 45569 h 91138"/>
              <a:gd name="connsiteX3" fmla="*/ 45569 w 91138"/>
              <a:gd name="connsiteY3" fmla="*/ 0 h 91138"/>
              <a:gd name="connsiteX4" fmla="*/ 91138 w 91138"/>
              <a:gd name="connsiteY4" fmla="*/ 45569 h 91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138" h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chemeClr val="accent2"/>
          </a:solidFill>
          <a:ln w="422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5288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FDA4224-F4E4-47A4-ACF7-2317493908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"/>
            <a:ext cx="10515600" cy="164623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679907-DC49-4B86-A34C-C97DBC26A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DBC8A0-34FC-4B6E-B42B-A721267D89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9AC0B6-4CC4-4E41-8A4D-F62E17F285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C0E9BD-90BD-46AE-8A0D-06796ADB76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i="0" cap="all" spc="1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DA9DAA-006C-4F4B-980E-E3DF019B24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713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708" r:id="rId2"/>
    <p:sldLayoutId id="2147483717" r:id="rId3"/>
    <p:sldLayoutId id="2147483710" r:id="rId4"/>
    <p:sldLayoutId id="2147483709" r:id="rId5"/>
    <p:sldLayoutId id="2147483698" r:id="rId6"/>
    <p:sldLayoutId id="2147483713" r:id="rId7"/>
    <p:sldLayoutId id="2147483712" r:id="rId8"/>
    <p:sldLayoutId id="2147483700" r:id="rId9"/>
    <p:sldLayoutId id="2147483701" r:id="rId10"/>
    <p:sldLayoutId id="2147483716" r:id="rId11"/>
    <p:sldLayoutId id="2147483714" r:id="rId12"/>
    <p:sldLayoutId id="2147483715" r:id="rId13"/>
    <p:sldLayoutId id="2147483702" r:id="rId14"/>
    <p:sldLayoutId id="2147483703" r:id="rId15"/>
    <p:sldLayoutId id="2147483704" r:id="rId16"/>
    <p:sldLayoutId id="2147483705" r:id="rId1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9968B-2619-4F71-AB00-4C493E1208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8448" y="357809"/>
            <a:ext cx="6272784" cy="3080335"/>
          </a:xfrm>
        </p:spPr>
        <p:txBody>
          <a:bodyPr/>
          <a:lstStyle/>
          <a:p>
            <a:r>
              <a:rPr lang="en-US" sz="3600" b="0" i="0" dirty="0">
                <a:solidFill>
                  <a:srgbClr val="F8F9FA"/>
                </a:solidFill>
                <a:effectLst/>
                <a:latin typeface="-apple-system"/>
              </a:rPr>
              <a:t>Project: </a:t>
            </a:r>
            <a:br>
              <a:rPr lang="en-US" sz="3600" b="0" i="0" dirty="0">
                <a:solidFill>
                  <a:srgbClr val="F8F9FA"/>
                </a:solidFill>
                <a:effectLst/>
                <a:latin typeface="-apple-system"/>
              </a:rPr>
            </a:br>
            <a: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  <a:t>Data Visualization </a:t>
            </a:r>
            <a:b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</a:br>
            <a: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  <a:t>and </a:t>
            </a:r>
            <a:b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</a:br>
            <a:r>
              <a:rPr lang="en-US" sz="2800" b="0" i="0" dirty="0">
                <a:solidFill>
                  <a:srgbClr val="F8F9FA"/>
                </a:solidFill>
                <a:effectLst/>
                <a:latin typeface="-apple-system"/>
              </a:rPr>
              <a:t>Dashboards with Tableau</a:t>
            </a:r>
            <a:r>
              <a:rPr lang="en-US" sz="2800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F14073-9F68-4B7E-A576-26899D58C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41848" y="4700016"/>
            <a:ext cx="5093208" cy="1197864"/>
          </a:xfrm>
        </p:spPr>
        <p:txBody>
          <a:bodyPr/>
          <a:lstStyle/>
          <a:p>
            <a:r>
              <a:rPr lang="en-US" dirty="0"/>
              <a:t>Leonardo Fonseca</a:t>
            </a:r>
          </a:p>
          <a:p>
            <a:r>
              <a:rPr lang="en-US" sz="1600" dirty="0"/>
              <a:t>Sep 26</a:t>
            </a:r>
            <a:r>
              <a:rPr lang="en-US" sz="1600" baseline="30000" dirty="0"/>
              <a:t>th</a:t>
            </a:r>
            <a:r>
              <a:rPr lang="en-US" sz="1600" dirty="0"/>
              <a:t>, 2023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7698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9FB28F-C9D7-439B-B863-44B4E851A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51719" y="136525"/>
            <a:ext cx="4987412" cy="1555115"/>
          </a:xfrm>
        </p:spPr>
        <p:txBody>
          <a:bodyPr/>
          <a:lstStyle/>
          <a:p>
            <a:r>
              <a:rPr lang="en-US" sz="3200" dirty="0"/>
              <a:t>If I have more time...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50061247-EA4F-4DFA-AFCE-648487762C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51717" y="1801368"/>
            <a:ext cx="4987412" cy="475488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Deeper Analysis of Economic Impact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Geospatial Analysis</a:t>
            </a:r>
            <a:endParaRPr lang="en-US" b="1" dirty="0"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Predictive Modeling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Market Segmentation</a:t>
            </a:r>
            <a:endParaRPr lang="en-US" b="1" dirty="0"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Sentiment Analysis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latin typeface="Söhne"/>
              </a:rPr>
              <a:t>International Comparisons</a:t>
            </a:r>
            <a:endParaRPr lang="en-US" dirty="0"/>
          </a:p>
        </p:txBody>
      </p:sp>
      <p:pic>
        <p:nvPicPr>
          <p:cNvPr id="18" name="Picture Placeholder 17" descr="mountains at sunset">
            <a:extLst>
              <a:ext uri="{FF2B5EF4-FFF2-40B4-BE49-F238E27FC236}">
                <a16:creationId xmlns:a16="http://schemas.microsoft.com/office/drawing/2014/main" id="{B503D699-E643-4969-9463-5C6331D0C86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177" b="177"/>
          <a:stretch/>
        </p:blipFill>
        <p:spPr>
          <a:xfrm>
            <a:off x="283464" y="301752"/>
            <a:ext cx="2459736" cy="2505456"/>
          </a:xfrm>
        </p:spPr>
      </p:pic>
      <p:pic>
        <p:nvPicPr>
          <p:cNvPr id="20" name="Picture Placeholder 19" descr="mountains at sunset">
            <a:extLst>
              <a:ext uri="{FF2B5EF4-FFF2-40B4-BE49-F238E27FC236}">
                <a16:creationId xmlns:a16="http://schemas.microsoft.com/office/drawing/2014/main" id="{B8714555-7486-4DD7-A96C-52C276483584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209" b="209"/>
          <a:stretch/>
        </p:blipFill>
        <p:spPr>
          <a:xfrm>
            <a:off x="3044952" y="301752"/>
            <a:ext cx="2459736" cy="2505456"/>
          </a:xfrm>
        </p:spPr>
      </p:pic>
      <p:pic>
        <p:nvPicPr>
          <p:cNvPr id="22" name="Picture Placeholder 21" descr="mountains under near dusk sky">
            <a:extLst>
              <a:ext uri="{FF2B5EF4-FFF2-40B4-BE49-F238E27FC236}">
                <a16:creationId xmlns:a16="http://schemas.microsoft.com/office/drawing/2014/main" id="{D8AC51EB-1C22-4303-8354-FC97950C7DE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4"/>
          <a:srcRect t="63" b="63"/>
          <a:stretch/>
        </p:blipFill>
        <p:spPr>
          <a:xfrm>
            <a:off x="283464" y="3108960"/>
            <a:ext cx="5221224" cy="3447288"/>
          </a:xfrm>
        </p:spPr>
      </p:pic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249ACE4E-0038-4BA2-8883-8C3F73B79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9811512" y="1591056"/>
            <a:ext cx="3547872" cy="365125"/>
          </a:xfrm>
        </p:spPr>
        <p:txBody>
          <a:bodyPr/>
          <a:lstStyle/>
          <a:p>
            <a:r>
              <a:rPr lang="en-US" dirty="0"/>
              <a:t>Canada housing data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9A686A52-7630-4675-B383-8C2AD252E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7726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F777B66-94CB-491C-AC6B-BDAC98E21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0" y="585216"/>
            <a:ext cx="5276088" cy="2276856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24" name="Slide Number Placeholder 23">
            <a:extLst>
              <a:ext uri="{FF2B5EF4-FFF2-40B4-BE49-F238E27FC236}">
                <a16:creationId xmlns:a16="http://schemas.microsoft.com/office/drawing/2014/main" id="{5D838446-B95D-4AB7-B8CA-D5804BB79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DE8D546E-0F46-4CC0-B2B1-8B2430D00C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/>
          <a:p>
            <a:r>
              <a:rPr lang="en-US" dirty="0"/>
              <a:t>CANADA HOUSING DATA</a:t>
            </a:r>
          </a:p>
        </p:txBody>
      </p:sp>
      <p:pic>
        <p:nvPicPr>
          <p:cNvPr id="9" name="Picture Placeholder 8" descr="mountains at sunset">
            <a:extLst>
              <a:ext uri="{FF2B5EF4-FFF2-40B4-BE49-F238E27FC236}">
                <a16:creationId xmlns:a16="http://schemas.microsoft.com/office/drawing/2014/main" id="{C82DA925-978C-48A9-98AD-0653B7A3D2D9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 t="41" b="41"/>
          <a:stretch/>
        </p:blipFill>
        <p:spPr>
          <a:xfrm>
            <a:off x="1777111" y="407499"/>
            <a:ext cx="1952279" cy="1952279"/>
          </a:xfrm>
        </p:spPr>
      </p:pic>
      <p:pic>
        <p:nvPicPr>
          <p:cNvPr id="11" name="Picture Placeholder 10" descr="mountains at sunset">
            <a:extLst>
              <a:ext uri="{FF2B5EF4-FFF2-40B4-BE49-F238E27FC236}">
                <a16:creationId xmlns:a16="http://schemas.microsoft.com/office/drawing/2014/main" id="{E63B7C3F-04A4-43F6-881D-FA11061CBAF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t="347" b="347"/>
          <a:stretch/>
        </p:blipFill>
        <p:spPr>
          <a:xfrm>
            <a:off x="3528345" y="1972581"/>
            <a:ext cx="2290065" cy="2273502"/>
          </a:xfrm>
        </p:spPr>
      </p:pic>
      <p:pic>
        <p:nvPicPr>
          <p:cNvPr id="15" name="Picture Placeholder 14" descr="mountains under near dusk sky">
            <a:extLst>
              <a:ext uri="{FF2B5EF4-FFF2-40B4-BE49-F238E27FC236}">
                <a16:creationId xmlns:a16="http://schemas.microsoft.com/office/drawing/2014/main" id="{3D15FDC1-74B5-4FD8-BD17-0E2502C411A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16" r="16"/>
          <a:stretch/>
        </p:blipFill>
        <p:spPr>
          <a:xfrm>
            <a:off x="1092905" y="4018982"/>
            <a:ext cx="3854161" cy="2839018"/>
          </a:xfrm>
        </p:spPr>
      </p:pic>
      <p:pic>
        <p:nvPicPr>
          <p:cNvPr id="13" name="Picture Placeholder 12" descr="mountains under the night sky just before dawn">
            <a:extLst>
              <a:ext uri="{FF2B5EF4-FFF2-40B4-BE49-F238E27FC236}">
                <a16:creationId xmlns:a16="http://schemas.microsoft.com/office/drawing/2014/main" id="{E02C4914-F076-4415-9C5D-A9BDB6CC611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5"/>
          <a:srcRect t="108" b="108"/>
          <a:stretch/>
        </p:blipFill>
        <p:spPr>
          <a:xfrm>
            <a:off x="5579539" y="4386312"/>
            <a:ext cx="3119293" cy="2462810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87D1BD-0CB1-4D98-DB58-EAEA58C2680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13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DBBC93-70DF-4E4E-98E3-08124185AB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2936" y="585216"/>
            <a:ext cx="5833872" cy="2276856"/>
          </a:xfrm>
        </p:spPr>
        <p:txBody>
          <a:bodyPr/>
          <a:lstStyle/>
          <a:p>
            <a:r>
              <a:rPr lang="en-US" dirty="0"/>
              <a:t>Canada</a:t>
            </a:r>
            <a:br>
              <a:rPr lang="en-US" dirty="0"/>
            </a:br>
            <a:r>
              <a:rPr lang="en-US" dirty="0"/>
              <a:t>housing </a:t>
            </a:r>
            <a:br>
              <a:rPr lang="en-US" dirty="0"/>
            </a:br>
            <a:r>
              <a:rPr lang="en-US" dirty="0"/>
              <a:t>data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CF8D89-56D9-4E2B-9838-07DFB6E9D2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201168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EDFC2F-FF0A-4EC9-A0BB-0AA2B1E6BA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 rot="16200000">
            <a:off x="-548640" y="1938528"/>
            <a:ext cx="2788920" cy="365125"/>
          </a:xfrm>
        </p:spPr>
        <p:txBody>
          <a:bodyPr/>
          <a:lstStyle/>
          <a:p>
            <a:r>
              <a:rPr lang="en-US" dirty="0"/>
              <a:t>Canada housing data</a:t>
            </a:r>
          </a:p>
        </p:txBody>
      </p:sp>
      <p:pic>
        <p:nvPicPr>
          <p:cNvPr id="6" name="Picture Placeholder 5" descr="mountains at sunset">
            <a:extLst>
              <a:ext uri="{FF2B5EF4-FFF2-40B4-BE49-F238E27FC236}">
                <a16:creationId xmlns:a16="http://schemas.microsoft.com/office/drawing/2014/main" id="{4642631A-6ABE-41EA-A308-9CF1230F142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/>
          <a:srcRect/>
          <a:stretch/>
        </p:blipFill>
        <p:spPr>
          <a:xfrm>
            <a:off x="1366432" y="2530058"/>
            <a:ext cx="3707972" cy="3707971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94DEE2-07DB-59B9-E099-E398838F06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598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115FF41-AFA4-4D25-AB42-AB034F4B4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335024"/>
            <a:ext cx="6190488" cy="1179576"/>
          </a:xfrm>
        </p:spPr>
        <p:txBody>
          <a:bodyPr/>
          <a:lstStyle/>
          <a:p>
            <a:r>
              <a:rPr lang="en-US" sz="4000" dirty="0"/>
              <a:t>Introduction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A8C7C3A0-5E78-49C8-B8D4-F3DF62B2B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964424" y="621792"/>
            <a:ext cx="4114800" cy="365125"/>
          </a:xfrm>
        </p:spPr>
        <p:txBody>
          <a:bodyPr/>
          <a:lstStyle/>
          <a:p>
            <a:r>
              <a:rPr lang="en-US" dirty="0"/>
              <a:t>Canada housing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881FA9-F3B0-4912-B0E1-352094195C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392" y="2825496"/>
            <a:ext cx="6190488" cy="3346704"/>
          </a:xfrm>
        </p:spPr>
        <p:txBody>
          <a:bodyPr/>
          <a:lstStyle/>
          <a:p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Welcome to this presentation, where we will explore key insights into Canada's real estate market using Tableau. Our project delves into several crucial questions, each addressing a unique Canadian real estate landscape facet.</a:t>
            </a:r>
            <a:endParaRPr lang="en-US" dirty="0"/>
          </a:p>
        </p:txBody>
      </p:sp>
      <p:pic>
        <p:nvPicPr>
          <p:cNvPr id="8" name="Picture Placeholder 7" descr="mountains under the night sky just before dawn">
            <a:extLst>
              <a:ext uri="{FF2B5EF4-FFF2-40B4-BE49-F238E27FC236}">
                <a16:creationId xmlns:a16="http://schemas.microsoft.com/office/drawing/2014/main" id="{B53D1AAB-32B2-4F04-828F-AB1C758AF0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l="71" r="71"/>
          <a:stretch/>
        </p:blipFill>
        <p:spPr>
          <a:xfrm>
            <a:off x="7451965" y="1665520"/>
            <a:ext cx="4266960" cy="4266968"/>
          </a:xfr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6AE2454-CE9A-4A6B-AB5A-349E0D967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4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509713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effectLst/>
                <a:latin typeface="Söhne"/>
              </a:rPr>
              <a:t>Trends in House Prices Across Canada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EDFEA3C-24E2-27AB-76F9-D3F0B1D57F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8291" y="2073968"/>
            <a:ext cx="4719781" cy="38546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7769A2-40FF-5A31-C34B-06305ADA19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5856" y="2073967"/>
            <a:ext cx="5202842" cy="3854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39144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18EEE7F-273C-6023-15D6-5285CDBD3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5164" y="611051"/>
            <a:ext cx="10695968" cy="5635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11208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10515600" cy="1509713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Söhne"/>
              </a:rPr>
              <a:t>Offices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EAF383-B3D9-BD4E-1DF1-955A6B2A50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45295" y="1933677"/>
            <a:ext cx="5301410" cy="4002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2163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9265495" cy="1509713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Söhne"/>
              </a:rPr>
              <a:t>House prices and earnings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AAFD4A3-3C4E-2602-0A17-0A35D7411B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229" y="1646238"/>
            <a:ext cx="8481795" cy="51058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29F0C1-749A-8DC4-C15B-B28D9C714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1063" y="1646238"/>
            <a:ext cx="1737511" cy="474005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FEC1C04-1FCD-C6F0-B6DD-C422E6C294D3}"/>
              </a:ext>
            </a:extLst>
          </p:cNvPr>
          <p:cNvSpPr txBox="1"/>
          <p:nvPr/>
        </p:nvSpPr>
        <p:spPr>
          <a:xfrm>
            <a:off x="10698336" y="875112"/>
            <a:ext cx="1142870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1F2328"/>
                </a:solidFill>
                <a:effectLst/>
                <a:latin typeface="-apple-system"/>
              </a:rPr>
              <a:t>Did people spend more of their earnings in 2014 than they did in 2001?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0857220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9265495" cy="1509713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  <a:latin typeface="Söhne"/>
              </a:rPr>
              <a:t>Impact of Economic Crises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57B64C0-D309-7FE2-F7FF-DDD8BFFA9E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539" y="2126611"/>
            <a:ext cx="8009314" cy="3749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4774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5E27C7C-4B68-4BBC-BF36-8959D849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25"/>
            <a:ext cx="9265495" cy="1509713"/>
          </a:xfrm>
        </p:spPr>
        <p:txBody>
          <a:bodyPr>
            <a:normAutofit fontScale="90000"/>
          </a:bodyPr>
          <a:lstStyle/>
          <a:p>
            <a:r>
              <a:rPr lang="en-US" b="1" i="0" dirty="0">
                <a:effectLst/>
                <a:latin typeface="Söhne"/>
              </a:rPr>
              <a:t>Predicting Consumer Index from Housing Price Index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4FC290B8-BF94-4636-BFAB-9FD67F4AA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D8DA9DAA-006C-4F4B-980E-E3DF019B24E2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4402D47-2D51-CDF4-F865-330CDC39D2DB}"/>
              </a:ext>
            </a:extLst>
          </p:cNvPr>
          <p:cNvGrpSpPr/>
          <p:nvPr/>
        </p:nvGrpSpPr>
        <p:grpSpPr>
          <a:xfrm>
            <a:off x="838200" y="1726569"/>
            <a:ext cx="6163070" cy="4549449"/>
            <a:chOff x="1661088" y="1806900"/>
            <a:chExt cx="9268325" cy="454944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2793402-09A0-925C-EC7D-2838B191D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661088" y="1806900"/>
              <a:ext cx="9268325" cy="4549449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BA29B3BD-AEDD-FF26-9B1D-94E9AE78B15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6349" y="4185183"/>
              <a:ext cx="4168501" cy="1524132"/>
            </a:xfrm>
            <a:prstGeom prst="rect">
              <a:avLst/>
            </a:prstGeom>
          </p:spPr>
        </p:pic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FA1A6ADF-34CB-0E4C-E4CB-208E7FA37940}"/>
              </a:ext>
            </a:extLst>
          </p:cNvPr>
          <p:cNvSpPr txBox="1"/>
          <p:nvPr/>
        </p:nvSpPr>
        <p:spPr>
          <a:xfrm>
            <a:off x="7180772" y="1935665"/>
            <a:ext cx="4173028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Strong and highly significant relationship between Total (house and land) and Avg. Index Value.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A unit increase in Total(house and land) predicts an increase in Avg. Index Value.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en-US" dirty="0">
              <a:solidFill>
                <a:srgbClr val="374151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74151"/>
                </a:solidFill>
                <a:latin typeface="Söhne"/>
              </a:rPr>
              <a:t> Business insight: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74151"/>
                </a:solidFill>
                <a:effectLst/>
                <a:latin typeface="Söhne"/>
              </a:rPr>
              <a:t> This suggests that changes in real estate assets have a considerable impact on the consumer index value, an insight that can be incredibly valuable in the decision-making processes.</a:t>
            </a:r>
          </a:p>
        </p:txBody>
      </p:sp>
    </p:spTree>
    <p:extLst>
      <p:ext uri="{BB962C8B-B14F-4D97-AF65-F5344CB8AC3E}">
        <p14:creationId xmlns:p14="http://schemas.microsoft.com/office/powerpoint/2010/main" val="247845560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Univers">
  <a:themeElements>
    <a:clrScheme name="Gradient">
      <a:dk1>
        <a:sysClr val="windowText" lastClr="000000"/>
      </a:dk1>
      <a:lt1>
        <a:sysClr val="window" lastClr="FFFFFF"/>
      </a:lt1>
      <a:dk2>
        <a:srgbClr val="10013F"/>
      </a:dk2>
      <a:lt2>
        <a:srgbClr val="F2F0FF"/>
      </a:lt2>
      <a:accent1>
        <a:srgbClr val="814DFF"/>
      </a:accent1>
      <a:accent2>
        <a:srgbClr val="243FFF"/>
      </a:accent2>
      <a:accent3>
        <a:srgbClr val="FF83B6"/>
      </a:accent3>
      <a:accent4>
        <a:srgbClr val="FF9022"/>
      </a:accent4>
      <a:accent5>
        <a:srgbClr val="FF1F85"/>
      </a:accent5>
      <a:accent6>
        <a:srgbClr val="1A98FF"/>
      </a:accent6>
      <a:hlink>
        <a:srgbClr val="0563C1"/>
      </a:hlink>
      <a:folHlink>
        <a:srgbClr val="954F72"/>
      </a:folHlink>
    </a:clrScheme>
    <a:fontScheme name="Univers">
      <a:majorFont>
        <a:latin typeface="Univers"/>
        <a:ea typeface=""/>
        <a:cs typeface=""/>
      </a:majorFont>
      <a:minorFont>
        <a:latin typeface="Univer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axy presentation_Win32_EF_V6" id="{B99EEC42-D414-4987-8414-5C338F56E426}" vid="{1FF68F6C-85E3-4376-BFA9-1F6778914A7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E69D2E8-20DE-4F32-923E-07859F820D7B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6331494-2B4C-4D3C-A5D2-BA1DC99CD22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275799-781E-48CE-9F54-0C35EC7B47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{96CFF7DA-8782-4AFF-8AA6-4C098CF5CCFC}tf89338750_win32</Template>
  <TotalTime>87</TotalTime>
  <Words>216</Words>
  <Application>Microsoft Office PowerPoint</Application>
  <PresentationFormat>Widescreen</PresentationFormat>
  <Paragraphs>39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Arial</vt:lpstr>
      <vt:lpstr>Calibri</vt:lpstr>
      <vt:lpstr>Söhne</vt:lpstr>
      <vt:lpstr>Univers</vt:lpstr>
      <vt:lpstr>GradientUnivers</vt:lpstr>
      <vt:lpstr>Project:  Data Visualization  and  Dashboards with Tableau </vt:lpstr>
      <vt:lpstr>Canada housing  data</vt:lpstr>
      <vt:lpstr>Introduction</vt:lpstr>
      <vt:lpstr>Trends in House Prices Across Canada</vt:lpstr>
      <vt:lpstr>PowerPoint Presentation</vt:lpstr>
      <vt:lpstr>Offices</vt:lpstr>
      <vt:lpstr>House prices and earnings</vt:lpstr>
      <vt:lpstr>Impact of Economic Crises</vt:lpstr>
      <vt:lpstr>Predicting Consumer Index from Housing Price Index</vt:lpstr>
      <vt:lpstr>If I have more time...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Project:  Data Visualization  and  Dashboards with Tableau </dc:title>
  <dc:creator>leo.fonseca.canada@gmail.com</dc:creator>
  <cp:lastModifiedBy>leo.fonseca.canada@gmail.com</cp:lastModifiedBy>
  <cp:revision>2</cp:revision>
  <dcterms:created xsi:type="dcterms:W3CDTF">2023-09-26T04:13:33Z</dcterms:created>
  <dcterms:modified xsi:type="dcterms:W3CDTF">2023-09-26T05:40:37Z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